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sldIdLst>
    <p:sldId id="283" r:id="rId2"/>
    <p:sldId id="284" r:id="rId3"/>
    <p:sldId id="286" r:id="rId4"/>
    <p:sldId id="287" r:id="rId5"/>
    <p:sldId id="288" r:id="rId6"/>
    <p:sldId id="289" r:id="rId7"/>
    <p:sldId id="290" r:id="rId8"/>
    <p:sldId id="292" r:id="rId9"/>
    <p:sldId id="294" r:id="rId10"/>
    <p:sldId id="293" r:id="rId11"/>
    <p:sldId id="296" r:id="rId12"/>
    <p:sldId id="295" r:id="rId13"/>
    <p:sldId id="297" r:id="rId14"/>
    <p:sldId id="298" r:id="rId15"/>
    <p:sldId id="300" r:id="rId16"/>
    <p:sldId id="299" r:id="rId17"/>
    <p:sldId id="28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4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9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80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58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0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3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1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6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5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3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4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>
            <a:extLst>
              <a:ext uri="{FF2B5EF4-FFF2-40B4-BE49-F238E27FC236}">
                <a16:creationId xmlns:a16="http://schemas.microsoft.com/office/drawing/2014/main" id="{56384299-3559-2A39-154B-86BB43DC1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</a:rPr>
              <a:t>Autonomous Car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Lane AND OBJECT INTERSACTION DETECTION</a:t>
            </a:r>
            <a:endParaRPr lang="he-IL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5391D86-82B8-6558-C24B-260415991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Student: Orian Dabod 308337062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en-US" dirty="0"/>
              <a:t>https://github.com/orianhit/autonomousCar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932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Find lines</a:t>
            </a:r>
          </a:p>
          <a:p>
            <a:pPr lvl="1" algn="l" rtl="0"/>
            <a:r>
              <a:rPr lang="en-US" dirty="0"/>
              <a:t>Use </a:t>
            </a:r>
            <a:r>
              <a:rPr lang="en-US" dirty="0" err="1"/>
              <a:t>hough</a:t>
            </a:r>
            <a:r>
              <a:rPr lang="en-US" dirty="0"/>
              <a:t> lines (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feature extraction technique to detect simple shapes such as lines and circles in an image. proposed by Paul Hough in 1962)</a:t>
            </a:r>
            <a:endParaRPr lang="en-US" dirty="0"/>
          </a:p>
          <a:p>
            <a:pPr lvl="1" algn="l" rtl="0"/>
            <a:r>
              <a:rPr lang="en-US" dirty="0"/>
              <a:t>Use only semi horizontal lines (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pass slop threshold</a:t>
            </a:r>
            <a:r>
              <a:rPr lang="en-US" dirty="0"/>
              <a:t>)</a:t>
            </a:r>
          </a:p>
          <a:p>
            <a:pPr lvl="1" algn="l" rtl="0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averaging</a:t>
            </a:r>
            <a:r>
              <a:rPr lang="en-US" dirty="0"/>
              <a:t> slop of 2 lines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612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pic>
        <p:nvPicPr>
          <p:cNvPr id="6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A5E9988B-2F63-54DC-199F-B6E62A380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he-IL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E2D6234-022A-E880-4393-D3D851B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" y="1760444"/>
            <a:ext cx="5781675" cy="47625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893ADDB-B139-B529-6347-A42A6AD9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48" y="2321750"/>
            <a:ext cx="5971106" cy="39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Moving objects can be detected using diff between 2 following images</a:t>
            </a:r>
          </a:p>
          <a:p>
            <a:pPr algn="l" rtl="0"/>
            <a:r>
              <a:rPr lang="en-US" dirty="0"/>
              <a:t>We will use localization (not segmentation) due to high performance</a:t>
            </a:r>
          </a:p>
          <a:p>
            <a:pPr algn="l" rtl="0"/>
            <a:r>
              <a:rPr lang="en-US" dirty="0"/>
              <a:t>When moving objects enters our line, (aka there is intersection between line and the object), we want to prevent collision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441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1EA05-BCD9-12EE-3767-B090C418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44" y="2304617"/>
            <a:ext cx="57340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54AAFB-D3F6-D8EF-F2AF-EF81E811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1" y="2562225"/>
            <a:ext cx="573405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9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pic>
        <p:nvPicPr>
          <p:cNvPr id="7" name="הקלטת מסך 6">
            <a:hlinkClick r:id="" action="ppaction://media"/>
            <a:extLst>
              <a:ext uri="{FF2B5EF4-FFF2-40B4-BE49-F238E27FC236}">
                <a16:creationId xmlns:a16="http://schemas.microsoft.com/office/drawing/2014/main" id="{79465A17-7292-B5E7-1846-2F75DCBBB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762000"/>
            <a:ext cx="95440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הקלטת מסך 7">
            <a:hlinkClick r:id="" action="ppaction://media"/>
            <a:extLst>
              <a:ext uri="{FF2B5EF4-FFF2-40B4-BE49-F238E27FC236}">
                <a16:creationId xmlns:a16="http://schemas.microsoft.com/office/drawing/2014/main" id="{1ABA335E-355C-8E75-469B-C473B8B7D8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613"/>
            <a:ext cx="12192000" cy="6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(Why you NEED this in your car)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OpenCV is Cheap, both in terms of hardware and software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and AI in general are essential for autonomous vehicles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may need some adjustments depends on your camera location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this cheap solution you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prevent the next accident</a:t>
            </a: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4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of OpenCV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implementation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you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this tech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car</a:t>
            </a:r>
          </a:p>
        </p:txBody>
      </p:sp>
    </p:spTree>
    <p:extLst>
      <p:ext uri="{BB962C8B-B14F-4D97-AF65-F5344CB8AC3E}">
        <p14:creationId xmlns:p14="http://schemas.microsoft.com/office/powerpoint/2010/main" val="343815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of OpenCV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(Open Source Computer Vision Library) is a library of programming functions mainly for real-time computer vision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project was initially an Intel Research initiative to advance CPU-intensive applications, part of a series of projects including real-time ray tracing and 3D display walls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but also optimized code for basic vision infrastructure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Disseminate vision knowledge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portable, performance-optimized code available for free</a:t>
            </a:r>
          </a:p>
        </p:txBody>
      </p:sp>
    </p:spTree>
    <p:extLst>
      <p:ext uri="{BB962C8B-B14F-4D97-AF65-F5344CB8AC3E}">
        <p14:creationId xmlns:p14="http://schemas.microsoft.com/office/powerpoint/2010/main" val="157405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of the most crucial tasks in self-driving cars is detecting and tracking objects on the road, such as pedestrians, other cars, and traffic signs. OpenCV provides powerful tools for object detection.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is frequently used for lane detection in self-driving cars. By analyzing video streams from cameras mounted on the car, OpenCV algorithms can detect lane markings and determine the vehicle's position within the lane.</a:t>
            </a:r>
          </a:p>
        </p:txBody>
      </p:sp>
    </p:spTree>
    <p:extLst>
      <p:ext uri="{BB962C8B-B14F-4D97-AF65-F5344CB8AC3E}">
        <p14:creationId xmlns:p14="http://schemas.microsoft.com/office/powerpoint/2010/main" val="40568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processing is an essential part of self-driving car systems, and OpenCV provides a wealth of image processing tools, including filtering, thresholding, and edge detection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Reconstruction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can be used to create 3D maps of the environment around a self-driving car. By using stereo camera systems or LIDAR sensors, OpenCV algorithms can create a 3D point cloud of the surrounding area</a:t>
            </a:r>
          </a:p>
        </p:txBody>
      </p:sp>
    </p:spTree>
    <p:extLst>
      <p:ext uri="{BB962C8B-B14F-4D97-AF65-F5344CB8AC3E}">
        <p14:creationId xmlns:p14="http://schemas.microsoft.com/office/powerpoint/2010/main" val="101453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want to extract the current lane the car is currently on</a:t>
            </a:r>
          </a:p>
          <a:p>
            <a:pPr algn="l" rtl="0"/>
            <a:r>
              <a:rPr lang="en-US" dirty="0"/>
              <a:t>Should switch if the car is moving to another lane</a:t>
            </a:r>
          </a:p>
          <a:p>
            <a:pPr algn="l" rtl="0"/>
            <a:r>
              <a:rPr lang="en-US" dirty="0"/>
              <a:t>One option is to represent it by 2 lines</a:t>
            </a:r>
          </a:p>
          <a:p>
            <a:pPr algn="l" rtl="0"/>
            <a:r>
              <a:rPr lang="en-US" dirty="0"/>
              <a:t>Data was needed so I contacted some datasets owners and searched the web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1691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D2154F8-0671-19EA-3D0A-9F1CBF8B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6" y="559139"/>
            <a:ext cx="4384805" cy="34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AC9321-7E6F-3776-540E-D86BFFB8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782"/>
            <a:ext cx="57340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D9BDCC-675E-3615-DFBD-186AFE0B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6" y="4245155"/>
            <a:ext cx="57340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3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Manipulate the image</a:t>
            </a:r>
          </a:p>
          <a:p>
            <a:pPr lvl="1" algn="l" rtl="0"/>
            <a:r>
              <a:rPr lang="en-US" dirty="0"/>
              <a:t>Color remove</a:t>
            </a:r>
          </a:p>
          <a:p>
            <a:pPr lvl="1" algn="l" rtl="0"/>
            <a:r>
              <a:rPr lang="en-US" dirty="0"/>
              <a:t>Add blur</a:t>
            </a:r>
          </a:p>
          <a:p>
            <a:pPr lvl="1" algn="l" rtl="0"/>
            <a:r>
              <a:rPr lang="en-US" dirty="0"/>
              <a:t>Use canny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(popular technique for edge detection developed by John Canny in 1986)</a:t>
            </a:r>
          </a:p>
          <a:p>
            <a:pPr lvl="1" algn="l" rtl="0"/>
            <a:r>
              <a:rPr lang="en-US" dirty="0"/>
              <a:t>Crop region of interest (using polygon)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126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pic>
        <p:nvPicPr>
          <p:cNvPr id="3" name="הקלטת מסך 2">
            <a:hlinkClick r:id="" action="ppaction://media"/>
            <a:extLst>
              <a:ext uri="{FF2B5EF4-FFF2-40B4-BE49-F238E27FC236}">
                <a16:creationId xmlns:a16="http://schemas.microsoft.com/office/drawing/2014/main" id="{AD3A506C-29F1-588A-0A94-994178721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0488"/>
            <a:ext cx="12192000" cy="6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שת">
  <a:themeElements>
    <a:clrScheme name="רשת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רשת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רשת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439</TotalTime>
  <Words>551</Words>
  <Application>Microsoft Office PowerPoint</Application>
  <PresentationFormat>מסך רחב</PresentationFormat>
  <Paragraphs>59</Paragraphs>
  <Slides>17</Slides>
  <Notes>0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0" baseType="lpstr">
      <vt:lpstr>Arial</vt:lpstr>
      <vt:lpstr>Century Gothic</vt:lpstr>
      <vt:lpstr>רשת</vt:lpstr>
      <vt:lpstr>Autonomous Car  Lane AND OBJECT INTERSACTION DETECTION</vt:lpstr>
      <vt:lpstr>agenda</vt:lpstr>
      <vt:lpstr>Basic of OpenCV</vt:lpstr>
      <vt:lpstr>How OpenCV relates to autonomous vehicle</vt:lpstr>
      <vt:lpstr>How OpenCV relates to autonomous vehicle</vt:lpstr>
      <vt:lpstr>Lane detection logic and implementation</vt:lpstr>
      <vt:lpstr>מצגת של PowerPoint‏</vt:lpstr>
      <vt:lpstr>Lane detection logic and implementation</vt:lpstr>
      <vt:lpstr>Lane detection logic and implementation</vt:lpstr>
      <vt:lpstr>Lane detection logic and implementation</vt:lpstr>
      <vt:lpstr>Lane detection logic and implementation</vt:lpstr>
      <vt:lpstr>Lane detection logic and implementation</vt:lpstr>
      <vt:lpstr>Object detection &amp; intersection logic and implementation</vt:lpstr>
      <vt:lpstr>Object detection &amp; intersection logic and implementation</vt:lpstr>
      <vt:lpstr>Object detection &amp; intersection logic and implementation</vt:lpstr>
      <vt:lpstr>מצגת של PowerPoint‏</vt:lpstr>
      <vt:lpstr>Conclusion (Why you NEED this in your car)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orian</dc:creator>
  <cp:lastModifiedBy>ORIAN DABUD</cp:lastModifiedBy>
  <cp:revision>741</cp:revision>
  <dcterms:created xsi:type="dcterms:W3CDTF">2022-01-03T00:59:55Z</dcterms:created>
  <dcterms:modified xsi:type="dcterms:W3CDTF">2023-03-26T15:53:52Z</dcterms:modified>
</cp:coreProperties>
</file>